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0" r:id="rId5"/>
    <p:sldId id="259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952"/>
    <a:srgbClr val="2B4593"/>
    <a:srgbClr val="FFB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07C86-6A4C-2039-06BB-BA0DAA09049C}" v="2092" dt="2026-01-21T11:56:05.286"/>
    <p1510:client id="{EB6F494E-6852-0B7E-5AC2-4F2BAA0085AB}" v="42" dt="2026-01-21T15:57:27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e Butcher - Website Energizers" userId="S::patrice@websiteenergizers.com::9018952c-1098-4dcf-a3c3-88905cf85e0f" providerId="AD" clId="Web-{54C92910-97E1-1714-485F-B518049C83A3}"/>
    <pc:docChg chg="addSld delSld">
      <pc:chgData name="Patrice Butcher - Website Energizers" userId="S::patrice@websiteenergizers.com::9018952c-1098-4dcf-a3c3-88905cf85e0f" providerId="AD" clId="Web-{54C92910-97E1-1714-485F-B518049C83A3}" dt="2026-01-09T15:54:49.756" v="1"/>
      <pc:docMkLst>
        <pc:docMk/>
      </pc:docMkLst>
    </pc:docChg>
  </pc:docChgLst>
  <pc:docChgLst>
    <pc:chgData name="Patrice Butcher - Website Energizers" userId="S::patrice@websiteenergizers.com::9018952c-1098-4dcf-a3c3-88905cf85e0f" providerId="AD" clId="Web-{1E07C39A-628D-DC6A-A36E-3A5A42DA310C}"/>
    <pc:docChg chg="delSld modSld sldOrd">
      <pc:chgData name="Patrice Butcher - Website Energizers" userId="S::patrice@websiteenergizers.com::9018952c-1098-4dcf-a3c3-88905cf85e0f" providerId="AD" clId="Web-{1E07C39A-628D-DC6A-A36E-3A5A42DA310C}" dt="2026-01-09T16:07:12.672" v="216" actId="1076"/>
      <pc:docMkLst>
        <pc:docMk/>
      </pc:docMkLst>
      <pc:sldChg chg="addSp delSp modSp">
        <pc:chgData name="Patrice Butcher - Website Energizers" userId="S::patrice@websiteenergizers.com::9018952c-1098-4dcf-a3c3-88905cf85e0f" providerId="AD" clId="Web-{1E07C39A-628D-DC6A-A36E-3A5A42DA310C}" dt="2026-01-09T16:07:12.672" v="216" actId="1076"/>
        <pc:sldMkLst>
          <pc:docMk/>
          <pc:sldMk cId="3188622617" sldId="259"/>
        </pc:sldMkLst>
        <pc:spChg chg="mod">
          <ac:chgData name="Patrice Butcher - Website Energizers" userId="S::patrice@websiteenergizers.com::9018952c-1098-4dcf-a3c3-88905cf85e0f" providerId="AD" clId="Web-{1E07C39A-628D-DC6A-A36E-3A5A42DA310C}" dt="2026-01-09T15:59:05.018" v="22" actId="20577"/>
          <ac:spMkLst>
            <pc:docMk/>
            <pc:sldMk cId="3188622617" sldId="259"/>
            <ac:spMk id="2" creationId="{93D65909-A559-61F5-D2E9-1A4B2723CC9A}"/>
          </ac:spMkLst>
        </pc:spChg>
        <pc:picChg chg="add mod">
          <ac:chgData name="Patrice Butcher - Website Energizers" userId="S::patrice@websiteenergizers.com::9018952c-1098-4dcf-a3c3-88905cf85e0f" providerId="AD" clId="Web-{1E07C39A-628D-DC6A-A36E-3A5A42DA310C}" dt="2026-01-09T16:07:12.672" v="216" actId="1076"/>
          <ac:picMkLst>
            <pc:docMk/>
            <pc:sldMk cId="3188622617" sldId="259"/>
            <ac:picMk id="4" creationId="{047D2A62-3D05-331F-C682-C0E301CFBE74}"/>
          </ac:picMkLst>
        </pc:picChg>
      </pc:sldChg>
      <pc:sldChg chg="addSp delSp modSp ord modNotes">
        <pc:chgData name="Patrice Butcher - Website Energizers" userId="S::patrice@websiteenergizers.com::9018952c-1098-4dcf-a3c3-88905cf85e0f" providerId="AD" clId="Web-{1E07C39A-628D-DC6A-A36E-3A5A42DA310C}" dt="2026-01-09T16:05:28.124" v="202" actId="1076"/>
        <pc:sldMkLst>
          <pc:docMk/>
          <pc:sldMk cId="1874837157" sldId="260"/>
        </pc:sldMkLst>
        <pc:spChg chg="mod">
          <ac:chgData name="Patrice Butcher - Website Energizers" userId="S::patrice@websiteenergizers.com::9018952c-1098-4dcf-a3c3-88905cf85e0f" providerId="AD" clId="Web-{1E07C39A-628D-DC6A-A36E-3A5A42DA310C}" dt="2026-01-09T16:03:32.027" v="182" actId="20577"/>
          <ac:spMkLst>
            <pc:docMk/>
            <pc:sldMk cId="1874837157" sldId="260"/>
            <ac:spMk id="2" creationId="{7FFC9AFB-514B-0967-3559-FD2C9FEB7BE0}"/>
          </ac:spMkLst>
        </pc:spChg>
        <pc:picChg chg="add mod">
          <ac:chgData name="Patrice Butcher - Website Energizers" userId="S::patrice@websiteenergizers.com::9018952c-1098-4dcf-a3c3-88905cf85e0f" providerId="AD" clId="Web-{1E07C39A-628D-DC6A-A36E-3A5A42DA310C}" dt="2026-01-09T16:05:28.124" v="202" actId="1076"/>
          <ac:picMkLst>
            <pc:docMk/>
            <pc:sldMk cId="1874837157" sldId="260"/>
            <ac:picMk id="8" creationId="{88007D89-D002-BF1E-96F7-B259378903B8}"/>
          </ac:picMkLst>
        </pc:picChg>
      </pc:sldChg>
      <pc:sldChg chg="modSp modNotes">
        <pc:chgData name="Patrice Butcher - Website Energizers" userId="S::patrice@websiteenergizers.com::9018952c-1098-4dcf-a3c3-88905cf85e0f" providerId="AD" clId="Web-{1E07C39A-628D-DC6A-A36E-3A5A42DA310C}" dt="2026-01-09T16:02:41.728" v="147" actId="20577"/>
        <pc:sldMkLst>
          <pc:docMk/>
          <pc:sldMk cId="3247984939" sldId="261"/>
        </pc:sldMkLst>
        <pc:spChg chg="mod">
          <ac:chgData name="Patrice Butcher - Website Energizers" userId="S::patrice@websiteenergizers.com::9018952c-1098-4dcf-a3c3-88905cf85e0f" providerId="AD" clId="Web-{1E07C39A-628D-DC6A-A36E-3A5A42DA310C}" dt="2026-01-09T16:01:57.072" v="126" actId="1076"/>
          <ac:spMkLst>
            <pc:docMk/>
            <pc:sldMk cId="3247984939" sldId="261"/>
            <ac:spMk id="2" creationId="{35A4AE9B-259E-CA22-6E3A-CD9CA1EFA384}"/>
          </ac:spMkLst>
        </pc:spChg>
        <pc:spChg chg="mod">
          <ac:chgData name="Patrice Butcher - Website Energizers" userId="S::patrice@websiteenergizers.com::9018952c-1098-4dcf-a3c3-88905cf85e0f" providerId="AD" clId="Web-{1E07C39A-628D-DC6A-A36E-3A5A42DA310C}" dt="2026-01-09T16:02:41.728" v="147" actId="20577"/>
          <ac:spMkLst>
            <pc:docMk/>
            <pc:sldMk cId="3247984939" sldId="261"/>
            <ac:spMk id="3" creationId="{EDBB5915-824D-20D9-86C0-F7F8BE45B847}"/>
          </ac:spMkLst>
        </pc:spChg>
      </pc:sldChg>
      <pc:sldChg chg="modSp">
        <pc:chgData name="Patrice Butcher - Website Energizers" userId="S::patrice@websiteenergizers.com::9018952c-1098-4dcf-a3c3-88905cf85e0f" providerId="AD" clId="Web-{1E07C39A-628D-DC6A-A36E-3A5A42DA310C}" dt="2026-01-09T15:58:21.376" v="13" actId="20577"/>
        <pc:sldMkLst>
          <pc:docMk/>
          <pc:sldMk cId="2173635627" sldId="270"/>
        </pc:sldMkLst>
        <pc:spChg chg="mod">
          <ac:chgData name="Patrice Butcher - Website Energizers" userId="S::patrice@websiteenergizers.com::9018952c-1098-4dcf-a3c3-88905cf85e0f" providerId="AD" clId="Web-{1E07C39A-628D-DC6A-A36E-3A5A42DA310C}" dt="2026-01-09T15:58:21.376" v="13" actId="20577"/>
          <ac:spMkLst>
            <pc:docMk/>
            <pc:sldMk cId="2173635627" sldId="270"/>
            <ac:spMk id="2" creationId="{27996244-243E-476F-218F-B4CC19BBF715}"/>
          </ac:spMkLst>
        </pc:spChg>
      </pc:sldChg>
    </pc:docChg>
  </pc:docChgLst>
  <pc:docChgLst>
    <pc:chgData name="Lucy Scanlon - Website Energizers" userId="S::lucy@websiteenergizers.com::c3d85195-2bf0-4138-a5fc-9a2faabb2c71" providerId="AD" clId="Web-{1AB07C86-6A4C-2039-06BB-BA0DAA09049C}"/>
    <pc:docChg chg="modSld">
      <pc:chgData name="Lucy Scanlon - Website Energizers" userId="S::lucy@websiteenergizers.com::c3d85195-2bf0-4138-a5fc-9a2faabb2c71" providerId="AD" clId="Web-{1AB07C86-6A4C-2039-06BB-BA0DAA09049C}" dt="2026-01-21T11:56:05.286" v="1144" actId="1076"/>
      <pc:docMkLst>
        <pc:docMk/>
      </pc:docMkLst>
      <pc:sldChg chg="addSp delSp modSp">
        <pc:chgData name="Lucy Scanlon - Website Energizers" userId="S::lucy@websiteenergizers.com::c3d85195-2bf0-4138-a5fc-9a2faabb2c71" providerId="AD" clId="Web-{1AB07C86-6A4C-2039-06BB-BA0DAA09049C}" dt="2026-01-21T11:54:16.611" v="1099" actId="1076"/>
        <pc:sldMkLst>
          <pc:docMk/>
          <pc:sldMk cId="3188622617" sldId="259"/>
        </pc:sldMkLst>
        <pc:spChg chg="mod">
          <ac:chgData name="Lucy Scanlon - Website Energizers" userId="S::lucy@websiteenergizers.com::c3d85195-2bf0-4138-a5fc-9a2faabb2c71" providerId="AD" clId="Web-{1AB07C86-6A4C-2039-06BB-BA0DAA09049C}" dt="2026-01-21T11:13:43.794" v="170" actId="20577"/>
          <ac:spMkLst>
            <pc:docMk/>
            <pc:sldMk cId="3188622617" sldId="259"/>
            <ac:spMk id="2" creationId="{93D65909-A559-61F5-D2E9-1A4B2723CC9A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0:28:48.574" v="6"/>
          <ac:spMkLst>
            <pc:docMk/>
            <pc:sldMk cId="3188622617" sldId="259"/>
            <ac:spMk id="3" creationId="{33C166D3-10B6-6B7D-9C67-C9E7CE166BDD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37:24.570" v="626" actId="20577"/>
          <ac:spMkLst>
            <pc:docMk/>
            <pc:sldMk cId="3188622617" sldId="259"/>
            <ac:spMk id="5" creationId="{B73242EB-1C43-59F2-1726-994A60107E8B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40:20.778" v="663" actId="1076"/>
          <ac:spMkLst>
            <pc:docMk/>
            <pc:sldMk cId="3188622617" sldId="259"/>
            <ac:spMk id="7" creationId="{D1665030-C38C-684C-E6B5-AD57170E0077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40:20.809" v="664" actId="1076"/>
          <ac:spMkLst>
            <pc:docMk/>
            <pc:sldMk cId="3188622617" sldId="259"/>
            <ac:spMk id="8" creationId="{F4611EB2-870D-3561-6227-9448D8A60396}"/>
          </ac:spMkLst>
        </pc:spChg>
        <pc:spChg chg="add del mod">
          <ac:chgData name="Lucy Scanlon - Website Energizers" userId="S::lucy@websiteenergizers.com::c3d85195-2bf0-4138-a5fc-9a2faabb2c71" providerId="AD" clId="Web-{1AB07C86-6A4C-2039-06BB-BA0DAA09049C}" dt="2026-01-21T11:23:47.439" v="282"/>
          <ac:spMkLst>
            <pc:docMk/>
            <pc:sldMk cId="3188622617" sldId="259"/>
            <ac:spMk id="9" creationId="{3D0B2B89-3437-ACF1-0EDB-8BCFE68886E1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54:01.658" v="1097" actId="20577"/>
          <ac:spMkLst>
            <pc:docMk/>
            <pc:sldMk cId="3188622617" sldId="259"/>
            <ac:spMk id="10" creationId="{27742E46-EBE2-6578-F362-3F66D5705681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54:13.393" v="1098" actId="1076"/>
          <ac:spMkLst>
            <pc:docMk/>
            <pc:sldMk cId="3188622617" sldId="259"/>
            <ac:spMk id="11" creationId="{9F907309-CD6A-2296-ECA7-3E42359E3AF1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54:16.611" v="1099" actId="1076"/>
          <ac:spMkLst>
            <pc:docMk/>
            <pc:sldMk cId="3188622617" sldId="259"/>
            <ac:spMk id="12" creationId="{572DD771-BB8A-EDB4-2173-B25DB3F7CF99}"/>
          </ac:spMkLst>
        </pc:spChg>
        <pc:spChg chg="add del mod">
          <ac:chgData name="Lucy Scanlon - Website Energizers" userId="S::lucy@websiteenergizers.com::c3d85195-2bf0-4138-a5fc-9a2faabb2c71" providerId="AD" clId="Web-{1AB07C86-6A4C-2039-06BB-BA0DAA09049C}" dt="2026-01-21T11:28:22.053" v="406"/>
          <ac:spMkLst>
            <pc:docMk/>
            <pc:sldMk cId="3188622617" sldId="259"/>
            <ac:spMk id="13" creationId="{10CD1BB8-B4C6-EDE5-5C98-61C1066A7A27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40:20.934" v="668" actId="1076"/>
          <ac:spMkLst>
            <pc:docMk/>
            <pc:sldMk cId="3188622617" sldId="259"/>
            <ac:spMk id="14" creationId="{76500074-7D17-4D47-9185-9D5B9E1475CB}"/>
          </ac:spMkLst>
        </pc:spChg>
        <pc:spChg chg="add del mod">
          <ac:chgData name="Lucy Scanlon - Website Energizers" userId="S::lucy@websiteenergizers.com::c3d85195-2bf0-4138-a5fc-9a2faabb2c71" providerId="AD" clId="Web-{1AB07C86-6A4C-2039-06BB-BA0DAA09049C}" dt="2026-01-21T11:33:50.374" v="524"/>
          <ac:spMkLst>
            <pc:docMk/>
            <pc:sldMk cId="3188622617" sldId="259"/>
            <ac:spMk id="15" creationId="{5201A201-324F-96FC-0CDB-10BB7AFA29B4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40:20.949" v="669" actId="1076"/>
          <ac:spMkLst>
            <pc:docMk/>
            <pc:sldMk cId="3188622617" sldId="259"/>
            <ac:spMk id="16" creationId="{842DDC42-0983-7E1C-7E5A-5DDE2AF6B7E5}"/>
          </ac:spMkLst>
        </pc:spChg>
        <pc:picChg chg="mod">
          <ac:chgData name="Lucy Scanlon - Website Energizers" userId="S::lucy@websiteenergizers.com::c3d85195-2bf0-4138-a5fc-9a2faabb2c71" providerId="AD" clId="Web-{1AB07C86-6A4C-2039-06BB-BA0DAA09049C}" dt="2026-01-21T11:13:29.216" v="166" actId="1076"/>
          <ac:picMkLst>
            <pc:docMk/>
            <pc:sldMk cId="3188622617" sldId="259"/>
            <ac:picMk id="4" creationId="{047D2A62-3D05-331F-C682-C0E301CFBE74}"/>
          </ac:picMkLst>
        </pc:picChg>
        <pc:picChg chg="add del mod">
          <ac:chgData name="Lucy Scanlon - Website Energizers" userId="S::lucy@websiteenergizers.com::c3d85195-2bf0-4138-a5fc-9a2faabb2c71" providerId="AD" clId="Web-{1AB07C86-6A4C-2039-06BB-BA0DAA09049C}" dt="2026-01-21T10:49:35.356" v="61"/>
          <ac:picMkLst>
            <pc:docMk/>
            <pc:sldMk cId="3188622617" sldId="259"/>
            <ac:picMk id="6" creationId="{A790FA36-18F0-7915-97BC-FB0FD351EB9F}"/>
          </ac:picMkLst>
        </pc:picChg>
      </pc:sldChg>
      <pc:sldChg chg="addSp delSp modSp">
        <pc:chgData name="Lucy Scanlon - Website Energizers" userId="S::lucy@websiteenergizers.com::c3d85195-2bf0-4138-a5fc-9a2faabb2c71" providerId="AD" clId="Web-{1AB07C86-6A4C-2039-06BB-BA0DAA09049C}" dt="2026-01-21T11:56:05.286" v="1144" actId="1076"/>
        <pc:sldMkLst>
          <pc:docMk/>
          <pc:sldMk cId="1874837157" sldId="260"/>
        </pc:sldMkLst>
        <pc:spChg chg="mod">
          <ac:chgData name="Lucy Scanlon - Website Energizers" userId="S::lucy@websiteenergizers.com::c3d85195-2bf0-4138-a5fc-9a2faabb2c71" providerId="AD" clId="Web-{1AB07C86-6A4C-2039-06BB-BA0DAA09049C}" dt="2026-01-21T11:35:07.471" v="583" actId="1076"/>
          <ac:spMkLst>
            <pc:docMk/>
            <pc:sldMk cId="1874837157" sldId="260"/>
            <ac:spMk id="2" creationId="{7FFC9AFB-514B-0967-3559-FD2C9FEB7BE0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2:43.421" v="676"/>
          <ac:spMkLst>
            <pc:docMk/>
            <pc:sldMk cId="1874837157" sldId="260"/>
            <ac:spMk id="6" creationId="{489FD65D-84EC-DD87-F7B8-EC1BB8C4AAE0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2:43.405" v="675"/>
          <ac:spMkLst>
            <pc:docMk/>
            <pc:sldMk cId="1874837157" sldId="260"/>
            <ac:spMk id="9" creationId="{8E6A9C4E-BD5A-BFC1-70C4-98AD4F10FB61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2:43.405" v="674"/>
          <ac:spMkLst>
            <pc:docMk/>
            <pc:sldMk cId="1874837157" sldId="260"/>
            <ac:spMk id="11" creationId="{15691981-D149-5020-1F35-2A3497733D3E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2:43.405" v="673"/>
          <ac:spMkLst>
            <pc:docMk/>
            <pc:sldMk cId="1874837157" sldId="260"/>
            <ac:spMk id="13" creationId="{1BD08B60-DC82-6867-0881-147B9EF4E052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2:43.405" v="672"/>
          <ac:spMkLst>
            <pc:docMk/>
            <pc:sldMk cId="1874837157" sldId="260"/>
            <ac:spMk id="15" creationId="{ED08774A-6E9C-D79C-BD16-FE4CF0CCCD9B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2:43.405" v="671"/>
          <ac:spMkLst>
            <pc:docMk/>
            <pc:sldMk cId="1874837157" sldId="260"/>
            <ac:spMk id="17" creationId="{297D2950-BC9D-A598-EE5D-7284FA5389A3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2:43.405" v="670"/>
          <ac:spMkLst>
            <pc:docMk/>
            <pc:sldMk cId="1874837157" sldId="260"/>
            <ac:spMk id="19" creationId="{7273CA12-B8C1-ABA3-E2EA-5D562B5DE6B2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55:48.489" v="1142" actId="1076"/>
          <ac:spMkLst>
            <pc:docMk/>
            <pc:sldMk cId="1874837157" sldId="260"/>
            <ac:spMk id="20" creationId="{70EA1235-DDC7-922D-9F9C-7F476BFFF2D8}"/>
          </ac:spMkLst>
        </pc:spChg>
        <pc:spChg chg="add del mod">
          <ac:chgData name="Lucy Scanlon - Website Energizers" userId="S::lucy@websiteenergizers.com::c3d85195-2bf0-4138-a5fc-9a2faabb2c71" providerId="AD" clId="Web-{1AB07C86-6A4C-2039-06BB-BA0DAA09049C}" dt="2026-01-21T11:43:04.562" v="688"/>
          <ac:spMkLst>
            <pc:docMk/>
            <pc:sldMk cId="1874837157" sldId="260"/>
            <ac:spMk id="22" creationId="{3BEA6AC8-9671-D921-D748-B3E09F5ADF6B}"/>
          </ac:spMkLst>
        </pc:spChg>
        <pc:spChg chg="add del mod">
          <ac:chgData name="Lucy Scanlon - Website Energizers" userId="S::lucy@websiteenergizers.com::c3d85195-2bf0-4138-a5fc-9a2faabb2c71" providerId="AD" clId="Web-{1AB07C86-6A4C-2039-06BB-BA0DAA09049C}" dt="2026-01-21T11:43:47.484" v="705"/>
          <ac:spMkLst>
            <pc:docMk/>
            <pc:sldMk cId="1874837157" sldId="260"/>
            <ac:spMk id="24" creationId="{2065DC32-0B67-6966-E854-B3F72DF8291E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55:29.676" v="1138" actId="14100"/>
          <ac:spMkLst>
            <pc:docMk/>
            <pc:sldMk cId="1874837157" sldId="260"/>
            <ac:spMk id="26" creationId="{C6D19803-8CB4-6895-3241-EB62AAD780D4}"/>
          </ac:spMkLst>
        </pc:spChg>
        <pc:spChg chg="add del mod">
          <ac:chgData name="Lucy Scanlon - Website Energizers" userId="S::lucy@websiteenergizers.com::c3d85195-2bf0-4138-a5fc-9a2faabb2c71" providerId="AD" clId="Web-{1AB07C86-6A4C-2039-06BB-BA0DAA09049C}" dt="2026-01-21T11:43:49.172" v="706"/>
          <ac:spMkLst>
            <pc:docMk/>
            <pc:sldMk cId="1874837157" sldId="260"/>
            <ac:spMk id="28" creationId="{8FDD8D1B-93DD-1479-3408-8DD223A5BA14}"/>
          </ac:spMkLst>
        </pc:spChg>
        <pc:spChg chg="add del mod">
          <ac:chgData name="Lucy Scanlon - Website Energizers" userId="S::lucy@websiteenergizers.com::c3d85195-2bf0-4138-a5fc-9a2faabb2c71" providerId="AD" clId="Web-{1AB07C86-6A4C-2039-06BB-BA0DAA09049C}" dt="2026-01-21T11:43:53.859" v="709"/>
          <ac:spMkLst>
            <pc:docMk/>
            <pc:sldMk cId="1874837157" sldId="260"/>
            <ac:spMk id="30" creationId="{1ACC42C0-29BA-3900-484A-AEF143DE89C4}"/>
          </ac:spMkLst>
        </pc:spChg>
        <pc:spChg chg="add del mod">
          <ac:chgData name="Lucy Scanlon - Website Energizers" userId="S::lucy@websiteenergizers.com::c3d85195-2bf0-4138-a5fc-9a2faabb2c71" providerId="AD" clId="Web-{1AB07C86-6A4C-2039-06BB-BA0DAA09049C}" dt="2026-01-21T11:43:50.844" v="707"/>
          <ac:spMkLst>
            <pc:docMk/>
            <pc:sldMk cId="1874837157" sldId="260"/>
            <ac:spMk id="32" creationId="{0B641BDB-5E44-091F-562E-B38021A0CA36}"/>
          </ac:spMkLst>
        </pc:spChg>
        <pc:spChg chg="add del mod">
          <ac:chgData name="Lucy Scanlon - Website Energizers" userId="S::lucy@websiteenergizers.com::c3d85195-2bf0-4138-a5fc-9a2faabb2c71" providerId="AD" clId="Web-{1AB07C86-6A4C-2039-06BB-BA0DAA09049C}" dt="2026-01-21T11:43:52.531" v="708"/>
          <ac:spMkLst>
            <pc:docMk/>
            <pc:sldMk cId="1874837157" sldId="260"/>
            <ac:spMk id="34" creationId="{12627F43-517A-55D5-0F55-92745F944D08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9:44.005" v="895"/>
          <ac:spMkLst>
            <pc:docMk/>
            <pc:sldMk cId="1874837157" sldId="260"/>
            <ac:spMk id="36" creationId="{212782A4-68C4-1B1C-EB76-A838575AA802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9:44.005" v="894"/>
          <ac:spMkLst>
            <pc:docMk/>
            <pc:sldMk cId="1874837157" sldId="260"/>
            <ac:spMk id="38" creationId="{F801A865-9BFF-E7A4-9F83-9133E787A50A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9:44.005" v="893"/>
          <ac:spMkLst>
            <pc:docMk/>
            <pc:sldMk cId="1874837157" sldId="260"/>
            <ac:spMk id="40" creationId="{65A7F8D2-09BB-0CEF-7DAE-1BA985124F12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9:44.005" v="892"/>
          <ac:spMkLst>
            <pc:docMk/>
            <pc:sldMk cId="1874837157" sldId="260"/>
            <ac:spMk id="42" creationId="{6C5A92D3-EB0A-9950-D543-253BE90E063E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9:44.005" v="891"/>
          <ac:spMkLst>
            <pc:docMk/>
            <pc:sldMk cId="1874837157" sldId="260"/>
            <ac:spMk id="44" creationId="{0DE79C8D-5167-C0D1-2E3A-642080FC6E17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9:44.005" v="890"/>
          <ac:spMkLst>
            <pc:docMk/>
            <pc:sldMk cId="1874837157" sldId="260"/>
            <ac:spMk id="46" creationId="{FCA38D9B-FE83-6533-E55A-E9AA247AFF8A}"/>
          </ac:spMkLst>
        </pc:spChg>
        <pc:spChg chg="add del">
          <ac:chgData name="Lucy Scanlon - Website Energizers" userId="S::lucy@websiteenergizers.com::c3d85195-2bf0-4138-a5fc-9a2faabb2c71" providerId="AD" clId="Web-{1AB07C86-6A4C-2039-06BB-BA0DAA09049C}" dt="2026-01-21T11:49:44.005" v="889"/>
          <ac:spMkLst>
            <pc:docMk/>
            <pc:sldMk cId="1874837157" sldId="260"/>
            <ac:spMk id="48" creationId="{FAE8FF47-DBA7-7501-28C4-48411BC4FFB8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54:40.206" v="1115" actId="1076"/>
          <ac:spMkLst>
            <pc:docMk/>
            <pc:sldMk cId="1874837157" sldId="260"/>
            <ac:spMk id="50" creationId="{13028D82-1ED9-5AD2-962E-49192B63B1B4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55:45.755" v="1141" actId="1076"/>
          <ac:spMkLst>
            <pc:docMk/>
            <pc:sldMk cId="1874837157" sldId="260"/>
            <ac:spMk id="51" creationId="{721F2C8E-2577-FB43-2424-8405923F58EF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56:03.349" v="1143" actId="1076"/>
          <ac:spMkLst>
            <pc:docMk/>
            <pc:sldMk cId="1874837157" sldId="260"/>
            <ac:spMk id="53" creationId="{EDC359DC-622F-1BF7-0415-3C0E21CBD73F}"/>
          </ac:spMkLst>
        </pc:spChg>
        <pc:spChg chg="add mod">
          <ac:chgData name="Lucy Scanlon - Website Energizers" userId="S::lucy@websiteenergizers.com::c3d85195-2bf0-4138-a5fc-9a2faabb2c71" providerId="AD" clId="Web-{1AB07C86-6A4C-2039-06BB-BA0DAA09049C}" dt="2026-01-21T11:56:05.286" v="1144" actId="1076"/>
          <ac:spMkLst>
            <pc:docMk/>
            <pc:sldMk cId="1874837157" sldId="260"/>
            <ac:spMk id="54" creationId="{4DEB7594-0608-0465-EFF4-DB65734160BC}"/>
          </ac:spMkLst>
        </pc:spChg>
        <pc:picChg chg="mod">
          <ac:chgData name="Lucy Scanlon - Website Energizers" userId="S::lucy@websiteenergizers.com::c3d85195-2bf0-4138-a5fc-9a2faabb2c71" providerId="AD" clId="Web-{1AB07C86-6A4C-2039-06BB-BA0DAA09049C}" dt="2026-01-21T11:35:26.706" v="595" actId="1076"/>
          <ac:picMkLst>
            <pc:docMk/>
            <pc:sldMk cId="1874837157" sldId="260"/>
            <ac:picMk id="4" creationId="{152E27AF-7214-C6BA-C3D0-DD6A2093DF51}"/>
          </ac:picMkLst>
        </pc:picChg>
        <pc:picChg chg="mod">
          <ac:chgData name="Lucy Scanlon - Website Energizers" userId="S::lucy@websiteenergizers.com::c3d85195-2bf0-4138-a5fc-9a2faabb2c71" providerId="AD" clId="Web-{1AB07C86-6A4C-2039-06BB-BA0DAA09049C}" dt="2026-01-21T11:35:22.691" v="594" actId="1076"/>
          <ac:picMkLst>
            <pc:docMk/>
            <pc:sldMk cId="1874837157" sldId="260"/>
            <ac:picMk id="5" creationId="{50E3F696-7E19-A067-5CCB-E144A61043C3}"/>
          </ac:picMkLst>
        </pc:picChg>
        <pc:picChg chg="mod">
          <ac:chgData name="Lucy Scanlon - Website Energizers" userId="S::lucy@websiteenergizers.com::c3d85195-2bf0-4138-a5fc-9a2faabb2c71" providerId="AD" clId="Web-{1AB07C86-6A4C-2039-06BB-BA0DAA09049C}" dt="2026-01-21T11:52:21.326" v="1018" actId="1076"/>
          <ac:picMkLst>
            <pc:docMk/>
            <pc:sldMk cId="1874837157" sldId="260"/>
            <ac:picMk id="8" creationId="{88007D89-D002-BF1E-96F7-B259378903B8}"/>
          </ac:picMkLst>
        </pc:picChg>
      </pc:sldChg>
    </pc:docChg>
  </pc:docChgLst>
  <pc:docChgLst>
    <pc:chgData name="Patrice Butcher - Website Energizers" userId="S::patrice@websiteenergizers.com::9018952c-1098-4dcf-a3c3-88905cf85e0f" providerId="AD" clId="Web-{EB6F494E-6852-0B7E-5AC2-4F2BAA0085AB}"/>
    <pc:docChg chg="modSld">
      <pc:chgData name="Patrice Butcher - Website Energizers" userId="S::patrice@websiteenergizers.com::9018952c-1098-4dcf-a3c3-88905cf85e0f" providerId="AD" clId="Web-{EB6F494E-6852-0B7E-5AC2-4F2BAA0085AB}" dt="2026-01-21T15:57:27.689" v="26" actId="20577"/>
      <pc:docMkLst>
        <pc:docMk/>
      </pc:docMkLst>
      <pc:sldChg chg="modSp">
        <pc:chgData name="Patrice Butcher - Website Energizers" userId="S::patrice@websiteenergizers.com::9018952c-1098-4dcf-a3c3-88905cf85e0f" providerId="AD" clId="Web-{EB6F494E-6852-0B7E-5AC2-4F2BAA0085AB}" dt="2026-01-21T15:57:27.689" v="26" actId="20577"/>
        <pc:sldMkLst>
          <pc:docMk/>
          <pc:sldMk cId="3188622617" sldId="259"/>
        </pc:sldMkLst>
        <pc:spChg chg="mod">
          <ac:chgData name="Patrice Butcher - Website Energizers" userId="S::patrice@websiteenergizers.com::9018952c-1098-4dcf-a3c3-88905cf85e0f" providerId="AD" clId="Web-{EB6F494E-6852-0B7E-5AC2-4F2BAA0085AB}" dt="2026-01-21T15:57:27.689" v="26" actId="20577"/>
          <ac:spMkLst>
            <pc:docMk/>
            <pc:sldMk cId="3188622617" sldId="259"/>
            <ac:spMk id="10" creationId="{27742E46-EBE2-6578-F362-3F66D5705681}"/>
          </ac:spMkLst>
        </pc:spChg>
        <pc:spChg chg="mod">
          <ac:chgData name="Patrice Butcher - Website Energizers" userId="S::patrice@websiteenergizers.com::9018952c-1098-4dcf-a3c3-88905cf85e0f" providerId="AD" clId="Web-{EB6F494E-6852-0B7E-5AC2-4F2BAA0085AB}" dt="2026-01-21T15:57:25.830" v="22" actId="1076"/>
          <ac:spMkLst>
            <pc:docMk/>
            <pc:sldMk cId="3188622617" sldId="259"/>
            <ac:spMk id="11" creationId="{9F907309-CD6A-2296-ECA7-3E42359E3AF1}"/>
          </ac:spMkLst>
        </pc:spChg>
        <pc:spChg chg="mod">
          <ac:chgData name="Patrice Butcher - Website Energizers" userId="S::patrice@websiteenergizers.com::9018952c-1098-4dcf-a3c3-88905cf85e0f" providerId="AD" clId="Web-{EB6F494E-6852-0B7E-5AC2-4F2BAA0085AB}" dt="2026-01-21T15:57:27.377" v="23" actId="20577"/>
          <ac:spMkLst>
            <pc:docMk/>
            <pc:sldMk cId="3188622617" sldId="259"/>
            <ac:spMk id="12" creationId="{572DD771-BB8A-EDB4-2173-B25DB3F7CF99}"/>
          </ac:spMkLst>
        </pc:spChg>
        <pc:spChg chg="mod">
          <ac:chgData name="Patrice Butcher - Website Energizers" userId="S::patrice@websiteenergizers.com::9018952c-1098-4dcf-a3c3-88905cf85e0f" providerId="AD" clId="Web-{EB6F494E-6852-0B7E-5AC2-4F2BAA0085AB}" dt="2026-01-21T15:57:25.830" v="20" actId="1076"/>
          <ac:spMkLst>
            <pc:docMk/>
            <pc:sldMk cId="3188622617" sldId="259"/>
            <ac:spMk id="14" creationId="{76500074-7D17-4D47-9185-9D5B9E1475CB}"/>
          </ac:spMkLst>
        </pc:spChg>
        <pc:spChg chg="mod">
          <ac:chgData name="Patrice Butcher - Website Energizers" userId="S::patrice@websiteenergizers.com::9018952c-1098-4dcf-a3c3-88905cf85e0f" providerId="AD" clId="Web-{EB6F494E-6852-0B7E-5AC2-4F2BAA0085AB}" dt="2026-01-21T15:57:25.830" v="19" actId="1076"/>
          <ac:spMkLst>
            <pc:docMk/>
            <pc:sldMk cId="3188622617" sldId="259"/>
            <ac:spMk id="16" creationId="{842DDC42-0983-7E1C-7E5A-5DDE2AF6B7E5}"/>
          </ac:spMkLst>
        </pc:spChg>
      </pc:sldChg>
      <pc:sldChg chg="modSp">
        <pc:chgData name="Patrice Butcher - Website Energizers" userId="S::patrice@websiteenergizers.com::9018952c-1098-4dcf-a3c3-88905cf85e0f" providerId="AD" clId="Web-{EB6F494E-6852-0B7E-5AC2-4F2BAA0085AB}" dt="2026-01-21T15:57:22.377" v="18" actId="20577"/>
        <pc:sldMkLst>
          <pc:docMk/>
          <pc:sldMk cId="1874837157" sldId="260"/>
        </pc:sldMkLst>
        <pc:spChg chg="mod">
          <ac:chgData name="Patrice Butcher - Website Energizers" userId="S::patrice@websiteenergizers.com::9018952c-1098-4dcf-a3c3-88905cf85e0f" providerId="AD" clId="Web-{EB6F494E-6852-0B7E-5AC2-4F2BAA0085AB}" dt="2026-01-21T15:57:22.377" v="18" actId="20577"/>
          <ac:spMkLst>
            <pc:docMk/>
            <pc:sldMk cId="1874837157" sldId="260"/>
            <ac:spMk id="26" creationId="{C6D19803-8CB4-6895-3241-EB62AAD780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D97F-FECF-4AD7-806F-F37FF71C692F}" type="datetimeFigureOut">
              <a:t>1/21/2026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D84E9-5B1D-4CDC-A1E1-BA4B235E61B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7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D84E9-5B1D-4CDC-A1E1-BA4B235E61B6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4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D84E9-5B1D-4CDC-A1E1-BA4B235E61B6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5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CA1BF2C-EFDF-8A36-A71F-98AECF68A8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D21C8-56CE-5A6D-7D09-AB0B7373FD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812" y="5069540"/>
            <a:ext cx="11636188" cy="1062599"/>
          </a:xfrm>
        </p:spPr>
        <p:txBody>
          <a:bodyPr anchor="b"/>
          <a:lstStyle>
            <a:lvl1pPr algn="l">
              <a:defRPr sz="6000" b="1" i="0">
                <a:solidFill>
                  <a:srgbClr val="FFBE0B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&lt;MONTH YEAR&gt;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476E-BF9F-EA4E-BCD1-3E929B3A7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4" y="4343680"/>
            <a:ext cx="11636375" cy="1062599"/>
          </a:xfr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SERVICE TITLE</a:t>
            </a:r>
          </a:p>
        </p:txBody>
      </p:sp>
    </p:spTree>
    <p:extLst>
      <p:ext uri="{BB962C8B-B14F-4D97-AF65-F5344CB8AC3E}">
        <p14:creationId xmlns:p14="http://schemas.microsoft.com/office/powerpoint/2010/main" val="381146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rectangular object with a black center&#10;&#10;AI-generated content may be incorrect.">
            <a:extLst>
              <a:ext uri="{FF2B5EF4-FFF2-40B4-BE49-F238E27FC236}">
                <a16:creationId xmlns:a16="http://schemas.microsoft.com/office/drawing/2014/main" id="{34C5CA02-743D-D9E4-6B38-F733F9D28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FD4C6-3906-E100-084B-8E964568B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2632"/>
            <a:ext cx="10515600" cy="2852737"/>
          </a:xfrm>
        </p:spPr>
        <p:txBody>
          <a:bodyPr anchor="ctr"/>
          <a:lstStyle>
            <a:lvl1pPr algn="ctr">
              <a:defRPr sz="6000" b="1" i="0">
                <a:solidFill>
                  <a:srgbClr val="2B4593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IMPACT MESSAGE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9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grey background&#10;&#10;AI-generated content may be incorrect.">
            <a:extLst>
              <a:ext uri="{FF2B5EF4-FFF2-40B4-BE49-F238E27FC236}">
                <a16:creationId xmlns:a16="http://schemas.microsoft.com/office/drawing/2014/main" id="{CF2F7AA8-EE47-51B0-ECB3-90ACBD74E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FD4C6-3906-E100-084B-8E964568B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2632"/>
            <a:ext cx="10515600" cy="2852737"/>
          </a:xfrm>
        </p:spPr>
        <p:txBody>
          <a:bodyPr anchor="ctr"/>
          <a:lstStyle>
            <a:lvl1pPr algn="ctr">
              <a:defRPr sz="6000" b="1" i="0">
                <a:solidFill>
                  <a:srgbClr val="2B4593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599770B3-AAB0-4F56-2915-AA6E20A61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DEE09A-EF77-EB96-8A3D-94CC8E09C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96349"/>
            <a:ext cx="9864655" cy="1013790"/>
          </a:xfrm>
        </p:spPr>
        <p:txBody>
          <a:bodyPr anchor="t">
            <a:normAutofit/>
          </a:bodyPr>
          <a:lstStyle>
            <a:lvl1pPr>
              <a:defRPr sz="6000" b="1" i="0">
                <a:solidFill>
                  <a:srgbClr val="FFBE0B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Click to add text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E0D8F-471C-5EB1-5A1D-41F853BE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1287" y="1928192"/>
            <a:ext cx="5034101" cy="41644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55E22-E16C-6022-BED8-60015907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8191"/>
            <a:ext cx="5030926" cy="41644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08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C62DD35E-04BB-E4E3-2EF1-0BF8D6DCD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DEE09A-EF77-EB96-8A3D-94CC8E09C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96349"/>
            <a:ext cx="9864655" cy="1013790"/>
          </a:xfrm>
        </p:spPr>
        <p:txBody>
          <a:bodyPr anchor="t"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Chart/diagram slide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E0D8F-471C-5EB1-5A1D-41F853BE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1287" y="1928192"/>
            <a:ext cx="5034101" cy="41644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3786AD-D15C-2C15-9692-C0825A66BD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313" y="1928193"/>
            <a:ext cx="5148125" cy="41644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39948903-1B36-60CD-3247-FBBFFA7CD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DEE09A-EF77-EB96-8A3D-94CC8E09C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96349"/>
            <a:ext cx="9864655" cy="1013790"/>
          </a:xfrm>
        </p:spPr>
        <p:txBody>
          <a:bodyPr anchor="t">
            <a:normAutofit/>
          </a:bodyPr>
          <a:lstStyle>
            <a:lvl1pPr>
              <a:defRPr sz="6000" b="1" i="0">
                <a:solidFill>
                  <a:srgbClr val="1E2952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Chart/diagram slide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E0D8F-471C-5EB1-5A1D-41F853BE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9" y="1928192"/>
            <a:ext cx="10515600" cy="41644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4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background with blue circles&#10;&#10;AI-generated content may be incorrect.">
            <a:extLst>
              <a:ext uri="{FF2B5EF4-FFF2-40B4-BE49-F238E27FC236}">
                <a16:creationId xmlns:a16="http://schemas.microsoft.com/office/drawing/2014/main" id="{BC215FD8-7A67-D61F-01D8-1ECE73FD4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FD4C6-3906-E100-084B-8E964568B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8907"/>
            <a:ext cx="10515600" cy="1500187"/>
          </a:xfrm>
        </p:spPr>
        <p:txBody>
          <a:bodyPr anchor="ctr">
            <a:normAutofit/>
          </a:bodyPr>
          <a:lstStyle>
            <a:lvl1pPr algn="ctr">
              <a:defRPr sz="1600" b="0" i="1">
                <a:solidFill>
                  <a:srgbClr val="2B4593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GB"/>
              <a:t>“Write quote”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circle and a white letter w&#10;&#10;AI-generated content may be incorrect.">
            <a:extLst>
              <a:ext uri="{FF2B5EF4-FFF2-40B4-BE49-F238E27FC236}">
                <a16:creationId xmlns:a16="http://schemas.microsoft.com/office/drawing/2014/main" id="{6C9B6945-CCAE-2B88-7F5F-1F65F2347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FD4C6-3906-E100-084B-8E964568B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31323"/>
            <a:ext cx="10515600" cy="1500187"/>
          </a:xfr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rgbClr val="FFBE0B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 dirty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7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yellow rectangular object with a black center&#10;&#10;AI-generated content may be incorrect.">
            <a:extLst>
              <a:ext uri="{FF2B5EF4-FFF2-40B4-BE49-F238E27FC236}">
                <a16:creationId xmlns:a16="http://schemas.microsoft.com/office/drawing/2014/main" id="{C8E3D457-A4D4-6CB0-8D36-32F48B580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E0D8F-471C-5EB1-5A1D-41F853BE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005" y="629616"/>
            <a:ext cx="4676430" cy="2670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6FF266-94BC-71F1-0281-54920AC918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6725" y="629616"/>
            <a:ext cx="2225675" cy="26701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5396EF3-460F-5FB5-2C49-7178B31808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0688" y="629616"/>
            <a:ext cx="2225675" cy="26701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51F4C3C-B2C7-4AE8-1C8D-DB8722113D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50" y="3557588"/>
            <a:ext cx="2211388" cy="267017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915D07-298C-9BEE-549E-70A782CA9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90863" y="3557588"/>
            <a:ext cx="2227262" cy="26701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6FA9E73-144D-7D03-B68E-BB452EC5F7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46725" y="3557588"/>
            <a:ext cx="4719638" cy="2670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3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8004-627D-5FBA-98B9-3BF15D73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A0655-2CC3-ACA2-24AF-C0673F44E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4BADD-C5A1-5473-C4D9-8D607088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D6202-1966-D645-8B5C-40520917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036AA-5ADC-04FF-A8CF-B52ADA0E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4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D4C6-3906-E100-084B-8E964568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0940-58EC-D469-AD5B-7B25C20E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8AEF-835A-CD79-2977-A03F1453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33998-5431-A027-9A59-496D299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B6A19-9C94-EE5B-A6B8-F76AA1F7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CA1BF2C-EFDF-8A36-A71F-98AECF68A8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D21C8-56CE-5A6D-7D09-AB0B7373FD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812" y="5069540"/>
            <a:ext cx="11636188" cy="1062599"/>
          </a:xfrm>
        </p:spPr>
        <p:txBody>
          <a:bodyPr anchor="b"/>
          <a:lstStyle>
            <a:lvl1pPr algn="l">
              <a:defRPr sz="6000" b="1" i="0">
                <a:solidFill>
                  <a:srgbClr val="FFBE0B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&lt;MONTH YEAR&gt;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476E-BF9F-EA4E-BCD1-3E929B3A7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4" y="4343680"/>
            <a:ext cx="11636375" cy="1062599"/>
          </a:xfr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WEB DEVELOPMENT</a:t>
            </a:r>
          </a:p>
        </p:txBody>
      </p:sp>
      <p:pic>
        <p:nvPicPr>
          <p:cNvPr id="9" name="Picture 8" descr="A computer and server with a shield and a padlock&#10;&#10;AI-generated content may be incorrect.">
            <a:extLst>
              <a:ext uri="{FF2B5EF4-FFF2-40B4-BE49-F238E27FC236}">
                <a16:creationId xmlns:a16="http://schemas.microsoft.com/office/drawing/2014/main" id="{311BA43D-22AD-AD31-1ED5-EC11519D3B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3789" y="751540"/>
            <a:ext cx="3592141" cy="35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3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6F52-4943-783B-9299-636061D4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48A4-287D-8A49-AFAF-63CDBC855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013F6-FBC1-A7E5-AC55-3D574B4E5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A8CF0-2037-56BB-3A1A-3133F2D6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F6BAE-3B68-4B65-15D1-679C96BB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280EF-6044-4B13-CDBB-DB990036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95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AAB9-865A-7198-E0C3-A7D768C5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5DB63-9A87-E537-9F32-D4AF60891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99FE8-388F-1A52-8E7A-6AA6181A4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6BC7E-B3A7-B8DE-203B-32BB65BBD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5B47A-76E0-E558-DFD2-91DC368AA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C90F0-1FD7-0E16-2133-A2ACFC31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85FD8-C0C6-5BAA-A170-C9A02376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C55CA-C032-5F5A-29FF-C147A37D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53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EB9A-D855-AE7F-F8DF-ADEB25AF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A0795-F9C4-BCEC-8087-15D8E1A3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E5B51-35CD-C91B-51B9-FB0416B6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5D4C2-C968-AEF7-E516-6A6111C8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2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72231-FA99-43FB-C9F5-96EA05DD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77A2C-B26B-5828-18BB-659A9313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7EBA6-F773-48C7-DB2D-C96AD039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1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27E1-61B6-D7AB-1328-B534D47D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465D4-911C-2CE0-F088-034560804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F50B1-9A37-23DA-3D15-72D25D149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1E53B-04CF-F0EA-2041-BDBC30BC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20D79-CF82-FF15-C19E-30C08389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A8A73-B26A-B873-4334-C22F4C4D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E09A-EF77-EB96-8A3D-94CC8E09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E0D8F-471C-5EB1-5A1D-41F853BE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55E22-E16C-6022-BED8-60015907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A1BC8-0EA3-79F9-2FB7-92455B7B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B8FCC-EE35-3749-D5CD-7AB160FB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F84BB-9BA1-08E6-040A-6FBEC3AA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83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F1C0-22C9-B247-1726-AD5EDBAD7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0B201-B157-CA0B-8AE1-982FE6FCE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43A7-DE8D-ABED-070C-70EA1833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DE15D-AF26-3B43-EAAD-7CEC0729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7A3AF-A7D8-33F3-E7F9-0EC69D42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50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FB5CF0-746B-B1C1-45ED-D2E2A1A50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E9695-2C9B-B3A2-86F0-EF5A03DDA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FB846-F543-CF35-EF55-4E8ED922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00969-4AAE-B5AE-7461-33311186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10B20-BA07-BD4F-3008-DECC6BE7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CA1BF2C-EFDF-8A36-A71F-98AECF68A8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D21C8-56CE-5A6D-7D09-AB0B7373FD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812" y="5069540"/>
            <a:ext cx="11636188" cy="1062599"/>
          </a:xfrm>
        </p:spPr>
        <p:txBody>
          <a:bodyPr anchor="b"/>
          <a:lstStyle>
            <a:lvl1pPr algn="l">
              <a:defRPr sz="6000" b="1" i="0">
                <a:solidFill>
                  <a:srgbClr val="FFBE0B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&lt;MONTH YEAR&gt;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476E-BF9F-EA4E-BCD1-3E929B3A7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4" y="4343680"/>
            <a:ext cx="11636375" cy="1062599"/>
          </a:xfr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SEO</a:t>
            </a:r>
          </a:p>
        </p:txBody>
      </p:sp>
      <p:pic>
        <p:nvPicPr>
          <p:cNvPr id="7" name="Picture 6" descr="A person sitting at a computer&#10;&#10;AI-generated content may be incorrect.">
            <a:extLst>
              <a:ext uri="{FF2B5EF4-FFF2-40B4-BE49-F238E27FC236}">
                <a16:creationId xmlns:a16="http://schemas.microsoft.com/office/drawing/2014/main" id="{2C0772E7-76D3-020F-A81E-C6883E5E1C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3788" y="751541"/>
            <a:ext cx="3592141" cy="35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2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CA1BF2C-EFDF-8A36-A71F-98AECF68A8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D21C8-56CE-5A6D-7D09-AB0B7373FD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812" y="5069540"/>
            <a:ext cx="11636188" cy="1062599"/>
          </a:xfrm>
        </p:spPr>
        <p:txBody>
          <a:bodyPr anchor="b"/>
          <a:lstStyle>
            <a:lvl1pPr algn="l">
              <a:defRPr sz="6000" b="1" i="0">
                <a:solidFill>
                  <a:srgbClr val="FFBE0B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&lt;MONTH YEAR&gt;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476E-BF9F-EA4E-BCD1-3E929B3A7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4" y="4343680"/>
            <a:ext cx="11636375" cy="1062599"/>
          </a:xfr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PAID ADS &amp; CONTENT</a:t>
            </a:r>
          </a:p>
        </p:txBody>
      </p:sp>
      <p:pic>
        <p:nvPicPr>
          <p:cNvPr id="6" name="Picture 5" descr="A computer with papers and pens&#10;&#10;AI-generated content may be incorrect.">
            <a:extLst>
              <a:ext uri="{FF2B5EF4-FFF2-40B4-BE49-F238E27FC236}">
                <a16:creationId xmlns:a16="http://schemas.microsoft.com/office/drawing/2014/main" id="{17315D8E-E2B6-B714-A199-8968D2A368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3788" y="751540"/>
            <a:ext cx="3592139" cy="35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1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CA1BF2C-EFDF-8A36-A71F-98AECF68A8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D21C8-56CE-5A6D-7D09-AB0B7373FD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812" y="5069540"/>
            <a:ext cx="11636188" cy="1062599"/>
          </a:xfrm>
        </p:spPr>
        <p:txBody>
          <a:bodyPr anchor="b"/>
          <a:lstStyle>
            <a:lvl1pPr algn="l">
              <a:defRPr sz="6000" b="1" i="0">
                <a:solidFill>
                  <a:srgbClr val="FFBE0B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&lt;MONTH YEAR&gt;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476E-BF9F-EA4E-BCD1-3E929B3A7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4" y="4343680"/>
            <a:ext cx="11636375" cy="1062599"/>
          </a:xfr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GRAPHIC DESIGN</a:t>
            </a:r>
          </a:p>
        </p:txBody>
      </p:sp>
      <p:pic>
        <p:nvPicPr>
          <p:cNvPr id="3" name="Picture 2" descr="A graphic design tools and a piece of paper&#10;&#10;AI-generated content may be incorrect.">
            <a:extLst>
              <a:ext uri="{FF2B5EF4-FFF2-40B4-BE49-F238E27FC236}">
                <a16:creationId xmlns:a16="http://schemas.microsoft.com/office/drawing/2014/main" id="{3628691A-63C9-B25E-93FD-FE52D10B0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3790" y="751540"/>
            <a:ext cx="3592140" cy="35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4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CA1BF2C-EFDF-8A36-A71F-98AECF68A8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D21C8-56CE-5A6D-7D09-AB0B7373FD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812" y="5069540"/>
            <a:ext cx="11636188" cy="1062599"/>
          </a:xfrm>
        </p:spPr>
        <p:txBody>
          <a:bodyPr anchor="b"/>
          <a:lstStyle>
            <a:lvl1pPr algn="l">
              <a:defRPr sz="6000" b="1" i="0">
                <a:solidFill>
                  <a:srgbClr val="FFBE0B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&lt;MONTH YEAR&gt;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476E-BF9F-EA4E-BCD1-3E929B3A7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4" y="4343680"/>
            <a:ext cx="11636375" cy="1062599"/>
          </a:xfr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SALES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C89FA-32EC-ABD5-309F-954EF0A9BA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803791" y="751540"/>
            <a:ext cx="3592139" cy="35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notepad with a pencil&#10;&#10;AI-generated content may be incorrect.">
            <a:extLst>
              <a:ext uri="{FF2B5EF4-FFF2-40B4-BE49-F238E27FC236}">
                <a16:creationId xmlns:a16="http://schemas.microsoft.com/office/drawing/2014/main" id="{0D793826-97D2-25A9-454E-D7763983E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DEE09A-EF77-EB96-8A3D-94CC8E09C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96349"/>
            <a:ext cx="9864655" cy="1013790"/>
          </a:xfrm>
        </p:spPr>
        <p:txBody>
          <a:bodyPr anchor="t">
            <a:normAutofit/>
          </a:bodyPr>
          <a:lstStyle>
            <a:lvl1pPr>
              <a:defRPr sz="6000" b="1" i="0">
                <a:solidFill>
                  <a:srgbClr val="2B4593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55E22-E16C-6022-BED8-60015907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8191"/>
            <a:ext cx="5030926" cy="4164496"/>
          </a:xfr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2B459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1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grey background&#10;&#10;AI-generated content may be incorrect.">
            <a:extLst>
              <a:ext uri="{FF2B5EF4-FFF2-40B4-BE49-F238E27FC236}">
                <a16:creationId xmlns:a16="http://schemas.microsoft.com/office/drawing/2014/main" id="{69B869BD-E16C-1C09-0DE4-6D224B7D1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DEE09A-EF77-EB96-8A3D-94CC8E09C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96349"/>
            <a:ext cx="9864655" cy="1013790"/>
          </a:xfrm>
        </p:spPr>
        <p:txBody>
          <a:bodyPr anchor="t">
            <a:normAutofit/>
          </a:bodyPr>
          <a:lstStyle>
            <a:lvl1pPr>
              <a:defRPr sz="6000" b="1" i="0">
                <a:solidFill>
                  <a:srgbClr val="2B4593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55E22-E16C-6022-BED8-60015907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8191"/>
            <a:ext cx="5030926" cy="4164496"/>
          </a:xfr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2B459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00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15E59A4A-D77E-F7BE-C0F0-CC56BFAAA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FD4C6-3906-E100-084B-8E964568B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60424"/>
            <a:ext cx="10515600" cy="1500187"/>
          </a:xfr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Click to add text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0940-58EC-D469-AD5B-7B25C20E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061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13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BD440-01B4-6E98-566D-E5DA0D09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1CF97-E85C-2837-8B83-4506358B1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4E6B0-B31E-3A51-A5F9-D9D58F0CA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2A495B-C606-174C-87E3-83B0114E62B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7B223-DE8A-979E-2812-C2B8558DA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6145A-7AFE-21C9-5967-858BA86BD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C5B3D-1AAC-014E-93D0-73454E4E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3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1" r:id="rId3"/>
    <p:sldLayoutId id="2147483672" r:id="rId4"/>
    <p:sldLayoutId id="2147483649" r:id="rId5"/>
    <p:sldLayoutId id="2147483673" r:id="rId6"/>
    <p:sldLayoutId id="2147483668" r:id="rId7"/>
    <p:sldLayoutId id="2147483675" r:id="rId8"/>
    <p:sldLayoutId id="2147483660" r:id="rId9"/>
    <p:sldLayoutId id="2147483661" r:id="rId10"/>
    <p:sldLayoutId id="2147483651" r:id="rId11"/>
    <p:sldLayoutId id="2147483657" r:id="rId12"/>
    <p:sldLayoutId id="2147483669" r:id="rId13"/>
    <p:sldLayoutId id="2147483664" r:id="rId14"/>
    <p:sldLayoutId id="2147483665" r:id="rId15"/>
    <p:sldLayoutId id="2147483667" r:id="rId16"/>
    <p:sldLayoutId id="2147483663" r:id="rId17"/>
    <p:sldLayoutId id="2147483650" r:id="rId18"/>
    <p:sldLayoutId id="2147483662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66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6244-243E-476F-218F-B4CC19BBF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Black"/>
              </a:rPr>
              <a:t>Oct – Dec 2025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8CA00-8C78-C66C-2C87-FD168D84D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3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5909-A559-61F5-D2E9-1A4B2723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39" y="238743"/>
            <a:ext cx="10515600" cy="10747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venir Black"/>
              </a:rPr>
              <a:t>Biggest Challenge</a:t>
            </a:r>
            <a:endParaRPr lang="en-US" sz="4400"/>
          </a:p>
        </p:txBody>
      </p:sp>
      <p:pic>
        <p:nvPicPr>
          <p:cNvPr id="4" name="Picture 3" descr="About Touchstone FMS | Offering Quality FMS &amp; ERP Support">
            <a:extLst>
              <a:ext uri="{FF2B5EF4-FFF2-40B4-BE49-F238E27FC236}">
                <a16:creationId xmlns:a16="http://schemas.microsoft.com/office/drawing/2014/main" id="{047D2A62-3D05-331F-C682-C0E301CFB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55" y="1312510"/>
            <a:ext cx="2064160" cy="474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3242EB-1C43-59F2-1726-994A60107E8B}"/>
              </a:ext>
            </a:extLst>
          </p:cNvPr>
          <p:cNvSpPr txBox="1"/>
          <p:nvPr/>
        </p:nvSpPr>
        <p:spPr>
          <a:xfrm>
            <a:off x="669490" y="1971333"/>
            <a:ext cx="108510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Avenir Next LT Pro"/>
              </a:rPr>
              <a:t>Touchstone – Testing phase / getting it ready to go live</a:t>
            </a:r>
            <a:endParaRPr lang="en-US" dirty="0">
              <a:latin typeface="Avenir Next LT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65030-C38C-684C-E6B5-AD57170E0077}"/>
              </a:ext>
            </a:extLst>
          </p:cNvPr>
          <p:cNvSpPr txBox="1"/>
          <p:nvPr/>
        </p:nvSpPr>
        <p:spPr>
          <a:xfrm>
            <a:off x="1431489" y="2705109"/>
            <a:ext cx="108510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tx2">
                    <a:lumMod val="49000"/>
                    <a:lumOff val="51000"/>
                  </a:schemeClr>
                </a:solidFill>
                <a:latin typeface="Avenir Next LT Pro"/>
              </a:rPr>
              <a:t>WHAT:</a:t>
            </a:r>
            <a:r>
              <a:rPr lang="en-GB" dirty="0">
                <a:latin typeface="Avenir Next LT Pro"/>
              </a:rPr>
              <a:t>  Customer was still swapping out content while we were working on the site. </a:t>
            </a:r>
            <a:endParaRPr lang="en-US" dirty="0">
              <a:latin typeface="Avenir Next LT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11EB2-870D-3561-6227-9448D8A60396}"/>
              </a:ext>
            </a:extLst>
          </p:cNvPr>
          <p:cNvSpPr txBox="1"/>
          <p:nvPr/>
        </p:nvSpPr>
        <p:spPr>
          <a:xfrm>
            <a:off x="1600824" y="3198999"/>
            <a:ext cx="8815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tx2">
                    <a:lumMod val="49000"/>
                    <a:lumOff val="51000"/>
                  </a:schemeClr>
                </a:solidFill>
                <a:latin typeface="Avenir Next LT Pro"/>
              </a:rPr>
              <a:t>WHY</a:t>
            </a:r>
            <a:r>
              <a:rPr lang="en-GB" b="1" dirty="0">
                <a:solidFill>
                  <a:schemeClr val="tx2">
                    <a:lumMod val="49000"/>
                    <a:lumOff val="51000"/>
                  </a:schemeClr>
                </a:solidFill>
              </a:rPr>
              <a:t>:</a:t>
            </a:r>
            <a:r>
              <a:rPr lang="en-GB" b="1" dirty="0"/>
              <a:t> </a:t>
            </a:r>
            <a:r>
              <a:rPr lang="en-GB" dirty="0"/>
              <a:t>  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42E46-EBE2-6578-F362-3F66D5705681}"/>
              </a:ext>
            </a:extLst>
          </p:cNvPr>
          <p:cNvSpPr txBox="1"/>
          <p:nvPr/>
        </p:nvSpPr>
        <p:spPr>
          <a:xfrm>
            <a:off x="2503147" y="3196252"/>
            <a:ext cx="88789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latin typeface="Avenir Next LT Pro"/>
              </a:rPr>
              <a:t>Issues logged due to the change in content + due to errors while fixing something else.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venir Next LT Pro"/>
              </a:rPr>
              <a:t>Deadlines for the customer to upload content kept getting pushed back.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07309-CD6A-2296-ECA7-3E42359E3AF1}"/>
              </a:ext>
            </a:extLst>
          </p:cNvPr>
          <p:cNvSpPr txBox="1"/>
          <p:nvPr/>
        </p:nvSpPr>
        <p:spPr>
          <a:xfrm>
            <a:off x="1523213" y="4370219"/>
            <a:ext cx="8815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tx2">
                    <a:lumMod val="49000"/>
                    <a:lumOff val="51000"/>
                  </a:schemeClr>
                </a:solidFill>
                <a:latin typeface="Avenir Next LT Pro"/>
              </a:rPr>
              <a:t>HOW:</a:t>
            </a:r>
            <a:r>
              <a:rPr lang="en-GB" b="1" dirty="0">
                <a:latin typeface="Avenir Next LT Pro"/>
              </a:rPr>
              <a:t> </a:t>
            </a:r>
            <a:r>
              <a:rPr lang="en-GB" dirty="0">
                <a:latin typeface="Avenir Next LT Pro"/>
              </a:rPr>
              <a:t>   </a:t>
            </a:r>
            <a:endParaRPr lang="en-US">
              <a:latin typeface="Avenir Next LT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DD771-BB8A-EDB4-2173-B25DB3F7CF99}"/>
              </a:ext>
            </a:extLst>
          </p:cNvPr>
          <p:cNvSpPr txBox="1"/>
          <p:nvPr/>
        </p:nvSpPr>
        <p:spPr>
          <a:xfrm>
            <a:off x="2503147" y="4367474"/>
            <a:ext cx="88789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latin typeface="Avenir Next LT Pro"/>
              </a:rPr>
              <a:t>Pushed back when the customer requested a change that went against the design.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venir Next LT Pro"/>
              </a:rPr>
              <a:t>Separated each issue on Trello and assessed each individually.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00074-7D17-4D47-9185-9D5B9E1475CB}"/>
              </a:ext>
            </a:extLst>
          </p:cNvPr>
          <p:cNvSpPr txBox="1"/>
          <p:nvPr/>
        </p:nvSpPr>
        <p:spPr>
          <a:xfrm>
            <a:off x="916435" y="5633164"/>
            <a:ext cx="15659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tx2">
                    <a:lumMod val="49000"/>
                    <a:lumOff val="51000"/>
                  </a:schemeClr>
                </a:solidFill>
                <a:latin typeface="Avenir Next LT Pro"/>
              </a:rPr>
              <a:t>NEXT TIME:</a:t>
            </a:r>
            <a:endParaRPr lang="en-US">
              <a:solidFill>
                <a:schemeClr val="tx2">
                  <a:lumMod val="49000"/>
                  <a:lumOff val="51000"/>
                </a:schemeClr>
              </a:solidFill>
              <a:latin typeface="Avenir Next LT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DDC42-0983-7E1C-7E5A-5DDE2AF6B7E5}"/>
              </a:ext>
            </a:extLst>
          </p:cNvPr>
          <p:cNvSpPr txBox="1"/>
          <p:nvPr/>
        </p:nvSpPr>
        <p:spPr>
          <a:xfrm>
            <a:off x="2503147" y="5637472"/>
            <a:ext cx="88789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venir Next LT Pro"/>
              </a:rPr>
              <a:t>Request completed content before building.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2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9AFB-514B-0967-3559-FD2C9FEB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906" y="-156368"/>
            <a:ext cx="10515600" cy="132168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venir Black"/>
              </a:rPr>
              <a:t>Biggest</a:t>
            </a:r>
            <a:r>
              <a:rPr lang="en-US" dirty="0">
                <a:latin typeface="Avenir Black"/>
              </a:rPr>
              <a:t> </a:t>
            </a:r>
            <a:r>
              <a:rPr lang="en-US" sz="4400" dirty="0">
                <a:latin typeface="Avenir Black"/>
              </a:rPr>
              <a:t>Success</a:t>
            </a:r>
            <a:endParaRPr lang="en-US" sz="5400" dirty="0"/>
          </a:p>
        </p:txBody>
      </p:sp>
      <p:pic>
        <p:nvPicPr>
          <p:cNvPr id="4" name="Picture 3" descr="A black background with white squares&#10;&#10;AI-generated content may be incorrect.">
            <a:extLst>
              <a:ext uri="{FF2B5EF4-FFF2-40B4-BE49-F238E27FC236}">
                <a16:creationId xmlns:a16="http://schemas.microsoft.com/office/drawing/2014/main" id="{152E27AF-7214-C6BA-C3D0-DD6A2093D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7" y="1155965"/>
            <a:ext cx="1112564" cy="1112564"/>
          </a:xfrm>
          <a:prstGeom prst="rect">
            <a:avLst/>
          </a:prstGeom>
        </p:spPr>
      </p:pic>
      <p:pic>
        <p:nvPicPr>
          <p:cNvPr id="5" name="Picture 4" descr="A black background with white squares&#10;&#10;AI-generated content may be incorrect.">
            <a:extLst>
              <a:ext uri="{FF2B5EF4-FFF2-40B4-BE49-F238E27FC236}">
                <a16:creationId xmlns:a16="http://schemas.microsoft.com/office/drawing/2014/main" id="{50E3F696-7E19-A067-5CCB-E144A6104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792275" y="5556083"/>
            <a:ext cx="1112564" cy="1112564"/>
          </a:xfrm>
          <a:prstGeom prst="rect">
            <a:avLst/>
          </a:prstGeom>
        </p:spPr>
      </p:pic>
      <p:pic>
        <p:nvPicPr>
          <p:cNvPr id="8" name="Picture 7" descr="A blue circle with black letters&#10;&#10;AI-generated content may be incorrect.">
            <a:extLst>
              <a:ext uri="{FF2B5EF4-FFF2-40B4-BE49-F238E27FC236}">
                <a16:creationId xmlns:a16="http://schemas.microsoft.com/office/drawing/2014/main" id="{88007D89-D002-BF1E-96F7-B25937890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327" y="1007551"/>
            <a:ext cx="808606" cy="7881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EA1235-DDC7-922D-9F9C-7F476BFFF2D8}"/>
              </a:ext>
            </a:extLst>
          </p:cNvPr>
          <p:cNvSpPr txBox="1"/>
          <p:nvPr/>
        </p:nvSpPr>
        <p:spPr>
          <a:xfrm>
            <a:off x="2608530" y="2183165"/>
            <a:ext cx="80452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Avenir Next LT Pro"/>
              </a:rPr>
              <a:t>New Website Energizers Website!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19803-8CB4-6895-3241-EB62AAD780D4}"/>
              </a:ext>
            </a:extLst>
          </p:cNvPr>
          <p:cNvSpPr txBox="1"/>
          <p:nvPr/>
        </p:nvSpPr>
        <p:spPr>
          <a:xfrm>
            <a:off x="2608980" y="3012808"/>
            <a:ext cx="832158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>
                <a:latin typeface="Avenir Next LT Pro"/>
              </a:rPr>
              <a:t>Built using repeated sections across site 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>
                <a:latin typeface="Avenir Next LT Pro"/>
              </a:rPr>
              <a:t>Sections were already responsive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latin typeface="Avenir Next LT Pro"/>
              </a:rPr>
              <a:t>Consistency across the site, relatively quick build for the size. </a:t>
            </a:r>
          </a:p>
          <a:p>
            <a:pPr marL="285750" indent="-285750">
              <a:buFont typeface="Arial"/>
              <a:buChar char="•"/>
            </a:pPr>
            <a:endParaRPr lang="en-GB" sz="2400" dirty="0">
              <a:latin typeface="Avenir Next LT Pr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028D82-1ED9-5AD2-962E-49192B63B1B4}"/>
              </a:ext>
            </a:extLst>
          </p:cNvPr>
          <p:cNvSpPr txBox="1"/>
          <p:nvPr/>
        </p:nvSpPr>
        <p:spPr>
          <a:xfrm>
            <a:off x="1367991" y="3015554"/>
            <a:ext cx="133306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venir Next LT Pro"/>
              </a:rPr>
              <a:t>WHY</a:t>
            </a:r>
            <a:r>
              <a:rPr lang="en-GB" sz="2400" b="1" dirty="0">
                <a:solidFill>
                  <a:schemeClr val="tx2">
                    <a:lumMod val="49000"/>
                    <a:lumOff val="51000"/>
                  </a:schemeClr>
                </a:solidFill>
              </a:rPr>
              <a:t>:</a:t>
            </a:r>
            <a:r>
              <a:rPr lang="en-GB" sz="2400" b="1" dirty="0"/>
              <a:t> </a:t>
            </a:r>
            <a:r>
              <a:rPr lang="en-GB" sz="2400" dirty="0"/>
              <a:t>   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1F2C8E-2577-FB43-2424-8405923F58EF}"/>
              </a:ext>
            </a:extLst>
          </p:cNvPr>
          <p:cNvSpPr txBox="1"/>
          <p:nvPr/>
        </p:nvSpPr>
        <p:spPr>
          <a:xfrm>
            <a:off x="1226879" y="2182998"/>
            <a:ext cx="12201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venir Next LT Pro"/>
              </a:rPr>
              <a:t>WHAT</a:t>
            </a:r>
            <a:r>
              <a:rPr lang="en-GB" sz="2400" b="1" dirty="0">
                <a:solidFill>
                  <a:schemeClr val="tx2">
                    <a:lumMod val="49000"/>
                    <a:lumOff val="51000"/>
                  </a:schemeClr>
                </a:solidFill>
              </a:rPr>
              <a:t>:</a:t>
            </a:r>
            <a:r>
              <a:rPr lang="en-GB" sz="2400" b="1" dirty="0"/>
              <a:t> </a:t>
            </a:r>
            <a:r>
              <a:rPr lang="en-GB" sz="2400" dirty="0"/>
              <a:t>   </a:t>
            </a:r>
            <a:endParaRPr lang="en-US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C359DC-622F-1BF7-0415-3C0E21CBD73F}"/>
              </a:ext>
            </a:extLst>
          </p:cNvPr>
          <p:cNvSpPr txBox="1"/>
          <p:nvPr/>
        </p:nvSpPr>
        <p:spPr>
          <a:xfrm>
            <a:off x="662435" y="4722998"/>
            <a:ext cx="18692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venir Next LT Pro"/>
              </a:rPr>
              <a:t>LEARNED:</a:t>
            </a:r>
            <a:endParaRPr lang="en-US" sz="2400" dirty="0">
              <a:solidFill>
                <a:schemeClr val="tx2">
                  <a:lumMod val="49000"/>
                  <a:lumOff val="51000"/>
                </a:schemeClr>
              </a:solidFill>
              <a:latin typeface="Avenir Next LT Pro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EB7594-0608-0465-EFF4-DB65734160BC}"/>
              </a:ext>
            </a:extLst>
          </p:cNvPr>
          <p:cNvSpPr txBox="1"/>
          <p:nvPr/>
        </p:nvSpPr>
        <p:spPr>
          <a:xfrm>
            <a:off x="2608980" y="4720252"/>
            <a:ext cx="8131087" cy="1967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>
                <a:latin typeface="Avenir Next LT Pro"/>
              </a:rPr>
              <a:t>We can build websites faster by using repeated, responsive sections.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latin typeface="Avenir Next LT Pro"/>
              </a:rPr>
              <a:t>Have implemented this into the design and build process.</a:t>
            </a:r>
          </a:p>
          <a:p>
            <a:pPr marL="285750" indent="-285750">
              <a:buFont typeface="Arial"/>
              <a:buChar char="•"/>
            </a:pPr>
            <a:endParaRPr lang="en-GB" sz="2400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87483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AE9B-259E-CA22-6E3A-CD9CA1EF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4950"/>
            <a:ext cx="10515600" cy="1500187"/>
          </a:xfrm>
        </p:spPr>
        <p:txBody>
          <a:bodyPr/>
          <a:lstStyle/>
          <a:p>
            <a:r>
              <a:rPr lang="en-US" dirty="0">
                <a:latin typeface="Avenir Black"/>
              </a:rPr>
              <a:t>Main Focus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B5915-824D-20D9-86C0-F7F8BE45B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45138"/>
            <a:ext cx="10515600" cy="37995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u="sng">
                <a:latin typeface="Avenir Next LT Pro"/>
              </a:rPr>
              <a:t>Getting Sites Live</a:t>
            </a:r>
          </a:p>
          <a:p>
            <a:r>
              <a:rPr lang="en-US" dirty="0">
                <a:latin typeface="Avenir Next LT Pro"/>
              </a:rPr>
              <a:t>Simply The Best Events</a:t>
            </a:r>
          </a:p>
          <a:p>
            <a:r>
              <a:rPr lang="en-US" dirty="0">
                <a:latin typeface="Avenir Next LT Pro"/>
              </a:rPr>
              <a:t>My Modern Office</a:t>
            </a:r>
          </a:p>
          <a:p>
            <a:r>
              <a:rPr lang="en-US" dirty="0">
                <a:latin typeface="Avenir Next LT Pro"/>
              </a:rPr>
              <a:t>ASP Electro – Technology</a:t>
            </a:r>
          </a:p>
          <a:p>
            <a:r>
              <a:rPr lang="en-US" dirty="0">
                <a:latin typeface="Avenir Next LT Pro"/>
              </a:rPr>
              <a:t>Cherwell Water Utilities – Backflow</a:t>
            </a:r>
          </a:p>
          <a:p>
            <a:endParaRPr lang="en-US" dirty="0">
              <a:latin typeface="Avenir Next LT Pro"/>
            </a:endParaRPr>
          </a:p>
          <a:p>
            <a:r>
              <a:rPr lang="en-US" u="sng" dirty="0">
                <a:latin typeface="Avenir Next LT Pro"/>
              </a:rPr>
              <a:t>Starting Build On</a:t>
            </a:r>
          </a:p>
          <a:p>
            <a:r>
              <a:rPr lang="en-US" dirty="0">
                <a:latin typeface="Avenir Next LT Pro"/>
              </a:rPr>
              <a:t>Adam Aaronson</a:t>
            </a:r>
          </a:p>
          <a:p>
            <a:r>
              <a:rPr lang="en-US" dirty="0">
                <a:latin typeface="Avenir Next LT Pro"/>
              </a:rPr>
              <a:t>McCarty Hire</a:t>
            </a:r>
          </a:p>
          <a:p>
            <a:r>
              <a:rPr lang="en-US" dirty="0">
                <a:latin typeface="Avenir Next LT Pro"/>
              </a:rPr>
              <a:t>Fire &amp; Electrical Safety</a:t>
            </a:r>
          </a:p>
        </p:txBody>
      </p:sp>
    </p:spTree>
    <p:extLst>
      <p:ext uri="{BB962C8B-B14F-4D97-AF65-F5344CB8AC3E}">
        <p14:creationId xmlns:p14="http://schemas.microsoft.com/office/powerpoint/2010/main" val="324798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85391-88BD-B8EC-A252-A8CE58EB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35277" y="2007476"/>
            <a:ext cx="8521447" cy="5155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64630-0857-A4D3-158A-34839891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3851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c8d98a-7114-4369-9338-2a9ce2117095">
      <Terms xmlns="http://schemas.microsoft.com/office/infopath/2007/PartnerControls"/>
    </lcf76f155ced4ddcb4097134ff3c332f>
    <TaxCatchAll xmlns="c80a3e2d-d869-42e9-b409-3bb648299c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7E87A4839DF4581488FC98D0C28F9" ma:contentTypeVersion="19" ma:contentTypeDescription="Create a new document." ma:contentTypeScope="" ma:versionID="7347b14ef231d40166e0f05b63186e50">
  <xsd:schema xmlns:xsd="http://www.w3.org/2001/XMLSchema" xmlns:xs="http://www.w3.org/2001/XMLSchema" xmlns:p="http://schemas.microsoft.com/office/2006/metadata/properties" xmlns:ns2="0cc8d98a-7114-4369-9338-2a9ce2117095" xmlns:ns3="c80a3e2d-d869-42e9-b409-3bb648299cd8" targetNamespace="http://schemas.microsoft.com/office/2006/metadata/properties" ma:root="true" ma:fieldsID="c3d0c05b95e9a794c37a48f9f7e8ed36" ns2:_="" ns3:_="">
    <xsd:import namespace="0cc8d98a-7114-4369-9338-2a9ce2117095"/>
    <xsd:import namespace="c80a3e2d-d869-42e9-b409-3bb648299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8d98a-7114-4369-9338-2a9ce2117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fa07535-7b06-46e2-ae7f-4ce3c8039e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a3e2d-d869-42e9-b409-3bb648299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6ea73c-f37f-4097-806a-90b22983b6cf}" ma:internalName="TaxCatchAll" ma:showField="CatchAllData" ma:web="c80a3e2d-d869-42e9-b409-3bb648299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2D4682-7BBB-464E-9CB7-1B2D4A136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CDD81A-26CE-4D14-809A-EDDEBE8B0F5C}">
  <ds:schemaRefs>
    <ds:schemaRef ds:uri="c80a3e2d-d869-42e9-b409-3bb648299cd8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0cc8d98a-7114-4369-9338-2a9ce211709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C6708CC-EED3-45F7-9317-38823AB1B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c8d98a-7114-4369-9338-2a9ce2117095"/>
    <ds:schemaRef ds:uri="c80a3e2d-d869-42e9-b409-3bb648299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Oct – Dec 2025</vt:lpstr>
      <vt:lpstr>Biggest Challenge</vt:lpstr>
      <vt:lpstr>Biggest Success</vt:lpstr>
      <vt:lpstr>Main Focus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Sayed Miah - Website Energizers</dc:creator>
  <cp:lastModifiedBy>Sayed Miah - Website Energizers</cp:lastModifiedBy>
  <cp:revision>332</cp:revision>
  <dcterms:created xsi:type="dcterms:W3CDTF">2025-05-14T09:22:50Z</dcterms:created>
  <dcterms:modified xsi:type="dcterms:W3CDTF">2026-01-21T15:57:33Z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0x010100E9B7E87A4839DF4581488FC98D0C28F9</vt:lpwstr>
  </property>
  <property fmtid="{D5CDD505-2E9C-101B-9397-08002B2CF9AE}" name="MediaServiceImageTags" pid="3">
    <vt:lpwstr/>
  </property>
  <property fmtid="{D5CDD505-2E9C-101B-9397-08002B2CF9AE}" name="NXPowerLiteLastOptimized" pid="4">
    <vt:lpwstr>8360299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S10.9.5</vt:lpwstr>
  </property>
</Properties>
</file>